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1B9F7-4805-944A-11E3-C45726FD7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2B350-2E01-48FC-93CE-B84405613475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53A2E-FD20-CEE4-2CD5-22512D8DA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8DC8-B193-F618-27D2-D0C47E64A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CF5F6-983A-4A3B-9F98-7677D75605E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5003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5B0D1-920D-3C79-FD38-537F6FFF3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23AF-EA0C-40E9-A40B-F62D4550D5C1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A00C-E679-E254-6813-5FEF32482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ADDF9-BF89-026A-2E43-333D1C6E1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C63F8-5F48-4CAE-9484-A1E5B4A564D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9357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16E41-DAD9-3E52-C9E1-C672DDAF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77121-F8D0-4498-9D90-84C4B79CEEBC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7AF014-2D98-D6B3-33A9-B6E15196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69798-60B9-9439-3EEA-8AF5924FD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06FE9-50B5-4195-828B-93A89F2ED1E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8757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7A962-7843-D071-5257-86918F418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8FF6A-BEBF-4283-974E-4573B0B621EF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7A06F-8582-B57C-0BB3-5D44E44F1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98079-DB2C-13BC-899D-1BB2D0DE3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1A409-14D5-499B-8D37-1B9ACD3904B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1396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6505F6-2ACC-008F-D605-1D46E312E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4A8C4-2153-4EF7-AA00-853D90C4D9C4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18A8D-E792-E9A1-CEE1-E650E077D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D3FA1-6B8D-DC63-B56F-A412D46A9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62E7B-6D1C-4355-A3C1-8C8B9895E2E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8694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90226B-CD8C-BC88-D393-797DA4510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C01D1-A370-4D68-85C8-7C227F5C51CD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AC5979-19A3-EFA6-8F11-719170C5F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684346-37A3-3FD4-D792-2D324430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00CD1-388F-4FFC-82D8-93058DFC5F0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2033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8E9455E-BD81-623A-56E5-FA3E1FC05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55D77-13EC-4E12-AB06-BA4B1923E0D9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05DBDF2-1B90-3F8C-0DD5-5B649DB6A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7769FE8-26C6-9E1C-0D96-EE038AB35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E0EDC-3540-4A15-91B6-D923FBFA140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506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A7B9A48-5810-B297-9E67-4446ABB68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0B2F0-CE79-4860-8C37-2D6504AC6D5B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4E9B17F-BAF1-F1F7-B65F-180AC26AD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8D2FBA3-581F-FBE9-3B9D-343DD43D8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727C9-5273-4EC7-9355-1F2DE696A4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918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0CC6FA-2D55-94C6-8410-051CEA6BA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79827-EE29-44DA-A580-DB38856B45F0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9DF0464-6601-EA7E-17BF-FBD74A3CF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6CEE5B-7DB7-FF9A-7A5F-0115DBF76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76DBA-CBA3-4675-8F70-02CE5D24C9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2830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6F7A43-9DFF-7FFC-8ACE-9CC59EFC6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EA73F-D778-4746-99DA-858727F2338D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C6370A-6A90-20B1-4582-D5E02B7F3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A9F688-062B-00AF-B17B-3304224BA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98C2E-2F19-439D-88F2-955DF4E31A8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150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0E385A-3E24-9480-ED5E-BC614A541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B50E-2F61-4545-AAE3-0A64EE68591A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9B93CD-2A4D-5F83-ECD1-A4CBD3CB7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541D8C-C1E0-3F43-E188-CDF928B4B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CAF08-B7E5-4CEB-9CF5-8B76271216E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5884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AD7DDA2-7815-2EAF-AA8F-DF8562CB93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AB3B1D2-2B7D-E0B5-DFE8-2C79D63A36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BB91E-1C31-BD97-227F-91BDE408C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A17034-60F5-4EB8-8E45-B5A221475A37}" type="datetimeFigureOut">
              <a:rPr lang="en-AU"/>
              <a:pPr>
                <a:defRPr/>
              </a:pPr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2B8C09-CD34-FC3D-B727-3E211AE36F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05B66-5E17-CF12-AB38-FDF23A248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F20AF6-8A7B-4DA0-AEEB-71523EAFDC4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3EC996C7-02BC-B7FC-919D-327E3DAC01F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71575" y="1589088"/>
            <a:ext cx="10396538" cy="293846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Abide with me; fast falls the eventide;</a:t>
            </a:r>
          </a:p>
          <a:p>
            <a:r>
              <a:rPr lang="en-AU" altLang="en-US" sz="4000" dirty="0"/>
              <a:t>The darkness deepens; Lord, with me abide!</a:t>
            </a:r>
          </a:p>
          <a:p>
            <a:r>
              <a:rPr lang="en-AU" altLang="en-US" sz="4000" dirty="0"/>
              <a:t>When other helpers fail, and comforts flee,</a:t>
            </a:r>
          </a:p>
          <a:p>
            <a:r>
              <a:rPr lang="en-AU" altLang="en-US" sz="4000" dirty="0"/>
              <a:t>Help of the helpless, O abide with 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CD33D04-F4DF-F80D-9443-D02A3BF846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15975" y="1614488"/>
            <a:ext cx="10742613" cy="3179762"/>
          </a:xfrm>
        </p:spPr>
        <p:txBody>
          <a:bodyPr/>
          <a:lstStyle/>
          <a:p>
            <a:r>
              <a:rPr lang="en-AU" altLang="en-US" dirty="0"/>
              <a:t>Verse 2.</a:t>
            </a:r>
          </a:p>
          <a:p>
            <a:r>
              <a:rPr lang="en-AU" altLang="en-US" sz="4000" dirty="0"/>
              <a:t>Swift to its close ebbs out life's little day;</a:t>
            </a:r>
          </a:p>
          <a:p>
            <a:r>
              <a:rPr lang="en-AU" altLang="en-US" sz="4000" dirty="0"/>
              <a:t>Earth's joys grow dim, its glories pass away;</a:t>
            </a:r>
          </a:p>
          <a:p>
            <a:r>
              <a:rPr lang="en-AU" altLang="en-US" sz="4000" dirty="0"/>
              <a:t>Change and decay in all around I see;</a:t>
            </a:r>
          </a:p>
          <a:p>
            <a:r>
              <a:rPr lang="en-AU" altLang="en-US" sz="4000" dirty="0"/>
              <a:t>O Thou who </a:t>
            </a:r>
            <a:r>
              <a:rPr lang="en-AU" altLang="en-US" sz="4000" dirty="0" err="1"/>
              <a:t>changest</a:t>
            </a:r>
            <a:r>
              <a:rPr lang="en-AU" altLang="en-US" sz="4000" dirty="0"/>
              <a:t> not, abide with me!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1564B81E-FA05-5F0A-607D-7FBF397B499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50863" y="1695450"/>
            <a:ext cx="11237912" cy="3328988"/>
          </a:xfrm>
        </p:spPr>
        <p:txBody>
          <a:bodyPr/>
          <a:lstStyle/>
          <a:p>
            <a:r>
              <a:rPr lang="en-AU" altLang="en-US"/>
              <a:t>Verse 3.</a:t>
            </a:r>
          </a:p>
          <a:p>
            <a:r>
              <a:rPr lang="en-AU" altLang="en-US" sz="4000"/>
              <a:t>I need Thy presence every passing hour;</a:t>
            </a:r>
          </a:p>
          <a:p>
            <a:r>
              <a:rPr lang="en-AU" altLang="en-US" sz="4000"/>
              <a:t>What but Thy grace can foil the tempter's power?</a:t>
            </a:r>
          </a:p>
          <a:p>
            <a:r>
              <a:rPr lang="en-AU" altLang="en-US" sz="4000"/>
              <a:t>Who like Thyself my guide and stay can be?</a:t>
            </a:r>
          </a:p>
          <a:p>
            <a:r>
              <a:rPr lang="en-AU" altLang="en-US" sz="4000"/>
              <a:t>Through cloud and sunshine, O abide with me!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9377497-454C-208C-26AA-B82413515D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0425" y="1393825"/>
            <a:ext cx="10795000" cy="2973388"/>
          </a:xfrm>
        </p:spPr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6000" dirty="0"/>
              <a:t>Verse 4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10000" dirty="0"/>
              <a:t>I fear no foe, with Thee at hand to bless;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10000" dirty="0"/>
              <a:t>Ills have no weight and tears no bitterness.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10000" dirty="0"/>
              <a:t>Where is death's sting? Where, grave, thy victory?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10000" dirty="0"/>
              <a:t>I triumph still if Thou abide with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538F526-DFA2-FE31-3E28-092CA535E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1050" y="1162050"/>
            <a:ext cx="10448925" cy="409801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5.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Hold Thou Thy cross before my closing eyes;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Shine through the gloom and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Point me to the skies;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Heaven's morning breaks and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Earth's vain shadows flee;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In life, in death, O Lord, abide with me!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C0B321BD-7411-5961-526C-95FEE3CA1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" y="5611813"/>
            <a:ext cx="609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900">
                <a:latin typeface="akagi_probook"/>
              </a:rPr>
              <a:t>CCLI Song # 43190</a:t>
            </a:r>
          </a:p>
          <a:p>
            <a:pPr eaLnBrk="1" hangingPunct="1"/>
            <a:r>
              <a:rPr lang="en-AU" altLang="en-US" sz="900">
                <a:latin typeface="akagi_probook"/>
              </a:rPr>
              <a:t>Henry Francis Lyte | William Henry Monk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900">
                <a:latin typeface="akagi_probook"/>
              </a:rPr>
              <a:t>Music: Public Domain</a:t>
            </a:r>
          </a:p>
          <a:p>
            <a:pPr eaLnBrk="1" hangingPunct="1"/>
            <a:r>
              <a:rPr lang="en-AU" altLang="en-US" sz="900" i="1">
                <a:latin typeface="akagi_probook"/>
              </a:rPr>
              <a:t>For use solely with the SongSelect® </a:t>
            </a:r>
            <a:r>
              <a:rPr lang="en-AU" altLang="en-US" sz="900" i="1"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latin typeface="akagi_probook"/>
              </a:rPr>
              <a:t>. All rights reserved. </a:t>
            </a:r>
            <a:r>
              <a:rPr lang="en-AU" altLang="en-US" sz="900" i="1">
                <a:latin typeface="akagi_probook"/>
                <a:hlinkClick r:id="rId3"/>
              </a:rPr>
              <a:t>www.ccli.com</a:t>
            </a:r>
            <a:endParaRPr lang="en-AU" altLang="en-US" sz="900" i="1">
              <a:latin typeface="akagi_probook"/>
            </a:endParaRPr>
          </a:p>
          <a:p>
            <a:pPr eaLnBrk="1" hangingPunct="1"/>
            <a:r>
              <a:rPr lang="en-AU" altLang="en-US" sz="9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255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2021-04-20T07:31:44Z</dcterms:created>
  <dcterms:modified xsi:type="dcterms:W3CDTF">2023-08-09T08:02:44Z</dcterms:modified>
</cp:coreProperties>
</file>